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France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(FR),Normandie (FR),Ardeche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 du Luberon (FR),Morbihan (US),Morvan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Morbihan (US),Montagne du Luberon (FR),Morvan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(FR),Biarritz (FR),Fréjus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Argelès sur Mer (FR),Biscarrosse (FR),La Baule Escoublac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Argelès sur Mer (FR),Porto Vecchio (FR),Biscarrosse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(FR),Font Romeu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Grand Bornand (FR),Val Thorens (FR),Les Ménuires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Grand Bornand (FR),Morzine (FR),Val Thorens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(RE),Guadeloupe (GP),Martinique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(NC),St Barthélémy (BL),Tahiti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(PF),Nouvelle Caledonie (NC),Réunion (RE)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(FR),Marseille (FR),Nice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Strasbourg (FR),Lille (FR),Dijon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Strasbourg (FR),Paris (FR),Lille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Morzin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trimestrielle France La Clusaz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France Font Romeu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France Alpe d Huez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France Tign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82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798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Guadeloupe (GP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France Martinique (LC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trimestrielle France Tahiti (PF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France Mayotte (Y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France St Barthélémy (B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35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3924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Marseill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France Ni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France Ly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France Strasbourg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trimestrielle France Bordeaux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747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555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Proven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trimestrielle France Normandi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France Ardech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trimestrielle France Val de Loi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France Alsa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France Languedoc Roussill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06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867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France Fréju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3586"/>
          </a:xfrm>
          <a:prstGeom prst="rect">
            <a:avLst/>
          </a:prstGeom>
        </p:spPr>
      </p:pic>
      <p:pic>
        <p:nvPicPr>
          <p:cNvPr id="8" name="Picture 7" descr="Evolution trimestrielle France Antib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France Saint Malo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France Le Cap d Agd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585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039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